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5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5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Rkx 5 4 100k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Rx 4 0 100k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1 0 AC 0.5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66928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66928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76174"/>
            <a:ext cx="11468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407744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39314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76174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